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Achievements Through Talents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4610551"/>
            <a:ext cx="8637072" cy="977621"/>
          </a:xfrm>
        </p:spPr>
        <p:txBody>
          <a:bodyPr>
            <a:normAutofit/>
          </a:bodyPr>
          <a:lstStyle/>
          <a:p>
            <a:r>
              <a:rPr lang="en-US" sz="2400" dirty="0"/>
              <a:t>Showcasing Success in Music, Arts, and Sports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77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286185"/>
            <a:ext cx="5751866" cy="111144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Music </a:t>
            </a:r>
            <a:r>
              <a:rPr lang="en-US" dirty="0" smtClean="0"/>
              <a:t>Achievement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Church Instrumentalists and Pianists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90" y="23717"/>
            <a:ext cx="4578513" cy="61046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305" y="2140105"/>
            <a:ext cx="6896391" cy="3378394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dirty="0"/>
              <a:t>Raised skilled church instrumentalists and pianists such as Daniel </a:t>
            </a:r>
            <a:r>
              <a:rPr lang="en-US" sz="2400" dirty="0" err="1"/>
              <a:t>Teyie</a:t>
            </a:r>
            <a:r>
              <a:rPr lang="en-US" sz="2400" dirty="0"/>
              <a:t>, Stephen </a:t>
            </a:r>
            <a:r>
              <a:rPr lang="en-US" sz="2400" dirty="0" err="1"/>
              <a:t>Kandet</a:t>
            </a:r>
            <a:r>
              <a:rPr lang="en-US" sz="2400" dirty="0"/>
              <a:t>, and Victor </a:t>
            </a:r>
            <a:r>
              <a:rPr lang="en-US" sz="2400" dirty="0" err="1"/>
              <a:t>Leteipa</a:t>
            </a:r>
            <a:r>
              <a:rPr lang="en-US" sz="2400" dirty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439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03" y="125642"/>
            <a:ext cx="5751866" cy="111144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Nurtured Gospel Artists 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05" y="0"/>
            <a:ext cx="6086695" cy="45650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948" y="1186626"/>
            <a:ext cx="5430560" cy="342885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US" sz="2000" dirty="0" smtClean="0"/>
              <a:t>Developed </a:t>
            </a:r>
            <a:r>
              <a:rPr lang="en-US" sz="2000" dirty="0"/>
              <a:t>artists who contribute to church worship teams and </a:t>
            </a:r>
            <a:r>
              <a:rPr lang="en-US" sz="2000" dirty="0" smtClean="0"/>
              <a:t>choirs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2000" dirty="0"/>
              <a:t>- Active Artist: </a:t>
            </a:r>
            <a:r>
              <a:rPr lang="en-US" sz="2000" dirty="0" err="1"/>
              <a:t>Riziki</a:t>
            </a:r>
            <a:r>
              <a:rPr lang="en-US" sz="2000" dirty="0"/>
              <a:t> </a:t>
            </a:r>
            <a:r>
              <a:rPr lang="en-US" sz="2000" dirty="0" err="1"/>
              <a:t>Jepchumba</a:t>
            </a:r>
            <a:r>
              <a:rPr lang="en-US" sz="2000" dirty="0"/>
              <a:t>, a prominent gospel singer.</a:t>
            </a:r>
            <a:endParaRPr lang="en-GB" sz="2000" dirty="0"/>
          </a:p>
          <a:p>
            <a:pPr marL="342900" indent="-342900">
              <a:lnSpc>
                <a:spcPct val="250000"/>
              </a:lnSpc>
              <a:buFontTx/>
              <a:buChar char="-"/>
            </a:pPr>
            <a:endParaRPr lang="en-GB" sz="24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01103" y="4615481"/>
            <a:ext cx="12090897" cy="138745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US" sz="3200" dirty="0"/>
              <a:t>Pioneer: </a:t>
            </a:r>
            <a:r>
              <a:rPr lang="en-US" sz="3200" dirty="0" err="1"/>
              <a:t>Linet</a:t>
            </a:r>
            <a:r>
              <a:rPr lang="en-US" sz="3200" dirty="0"/>
              <a:t> </a:t>
            </a:r>
            <a:r>
              <a:rPr lang="en-US" sz="3200" dirty="0" err="1"/>
              <a:t>Naini</a:t>
            </a:r>
            <a:r>
              <a:rPr lang="en-US" sz="3200" dirty="0"/>
              <a:t>, lead vocalist and choir member at Full Gospel Churches of Kenya </a:t>
            </a:r>
            <a:r>
              <a:rPr lang="en-US" sz="3200" dirty="0" err="1"/>
              <a:t>Ololulung’a</a:t>
            </a:r>
            <a:r>
              <a:rPr lang="en-US" sz="3200" dirty="0"/>
              <a:t> Headquarters.</a:t>
            </a:r>
            <a:endParaRPr lang="en-GB" sz="4500" dirty="0" smtClean="0"/>
          </a:p>
          <a:p>
            <a:pPr marL="342900" indent="-342900">
              <a:lnSpc>
                <a:spcPct val="250000"/>
              </a:lnSpc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296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1" y="55840"/>
            <a:ext cx="6086693" cy="11114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Youth Engagement and Outreach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Reaching Youth and </a:t>
            </a:r>
            <a:r>
              <a:rPr lang="en-US" sz="2000" dirty="0" smtClean="0"/>
              <a:t>Children THROUGH MUSIC</a:t>
            </a:r>
            <a:endParaRPr lang="en-GB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305" y="2024246"/>
            <a:ext cx="6421741" cy="337839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US" sz="2000" dirty="0" smtClean="0"/>
              <a:t>Increased </a:t>
            </a:r>
            <a:r>
              <a:rPr lang="en-US" sz="2000" dirty="0"/>
              <a:t>youth and children participation in church activities through talent development</a:t>
            </a:r>
            <a:r>
              <a:rPr lang="en-US" sz="2000" dirty="0" smtClean="0"/>
              <a:t>.</a:t>
            </a:r>
          </a:p>
          <a:p>
            <a:pPr marL="285750" indent="-285750">
              <a:lnSpc>
                <a:spcPct val="250000"/>
              </a:lnSpc>
              <a:buFontTx/>
              <a:buChar char="-"/>
            </a:pPr>
            <a:r>
              <a:rPr lang="en-US" sz="2000" dirty="0"/>
              <a:t>- Impact: Greater engagement and involvement in church programs</a:t>
            </a:r>
            <a:r>
              <a:rPr lang="en-US" sz="2000" dirty="0" smtClean="0"/>
              <a:t>.</a:t>
            </a:r>
            <a:endParaRPr lang="en-GB" sz="2000" dirty="0"/>
          </a:p>
          <a:p>
            <a:pPr>
              <a:lnSpc>
                <a:spcPct val="250000"/>
              </a:lnSpc>
            </a:pPr>
            <a:endParaRPr lang="en-GB" sz="2400" dirty="0"/>
          </a:p>
        </p:txBody>
      </p:sp>
      <p:pic>
        <p:nvPicPr>
          <p:cNvPr id="6" name="WhatsApp Video 2024-07-23 at 8.55.03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5913" y="1521673"/>
            <a:ext cx="5305425" cy="304556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5568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286185"/>
            <a:ext cx="5751866" cy="111144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Global Reach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Social Media Impact 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305" y="2003305"/>
            <a:ext cx="6896391" cy="3378394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Showcased </a:t>
            </a:r>
            <a:r>
              <a:rPr lang="en-US" sz="2800" dirty="0"/>
              <a:t>talents on social media, reaching audiences </a:t>
            </a:r>
            <a:r>
              <a:rPr lang="en-US" sz="2800" dirty="0" smtClean="0"/>
              <a:t>worldwide.</a:t>
            </a:r>
            <a:endParaRPr lang="en-GB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Success</a:t>
            </a:r>
            <a:r>
              <a:rPr lang="en-US" sz="2800" dirty="0"/>
              <a:t>: Expanded our influence and touched lives globally.</a:t>
            </a:r>
            <a:endParaRPr lang="en-GB" sz="2800" dirty="0"/>
          </a:p>
          <a:p>
            <a:pPr>
              <a:lnSpc>
                <a:spcPct val="250000"/>
              </a:lnSpc>
            </a:pP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9106" y="1012121"/>
            <a:ext cx="4090709" cy="3601079"/>
          </a:xfrm>
        </p:spPr>
        <p:txBody>
          <a:bodyPr/>
          <a:lstStyle/>
          <a:p>
            <a:r>
              <a:rPr lang="en-US" dirty="0"/>
              <a:t>Social Media: 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://www.youtube.com/@Ahadi-G-Talents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0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777" y="600294"/>
            <a:ext cx="9961017" cy="48660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Participated </a:t>
            </a:r>
            <a:r>
              <a:rPr lang="en-US" sz="3600" dirty="0"/>
              <a:t>in </a:t>
            </a:r>
            <a:r>
              <a:rPr lang="en-US" sz="3600" dirty="0" smtClean="0"/>
              <a:t>regional </a:t>
            </a:r>
            <a:r>
              <a:rPr lang="en-US" sz="3600" dirty="0"/>
              <a:t>competitions with senior girls’ teams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US" sz="3600" dirty="0" smtClean="0"/>
              <a:t>Achievements</a:t>
            </a:r>
            <a:r>
              <a:rPr lang="en-US" sz="3600" dirty="0"/>
              <a:t>: Significant progress and recognition in sports.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864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5" y="516530"/>
            <a:ext cx="2961967" cy="846199"/>
          </a:xfrm>
        </p:spPr>
        <p:txBody>
          <a:bodyPr/>
          <a:lstStyle/>
          <a:p>
            <a:r>
              <a:rPr lang="en-US" dirty="0"/>
              <a:t>Sports Achievements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60" y="105903"/>
            <a:ext cx="6011863" cy="4508897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9" y="1738057"/>
            <a:ext cx="5630333" cy="42227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06981" y="5074571"/>
            <a:ext cx="3414679" cy="55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Success </a:t>
            </a:r>
            <a:r>
              <a:rPr lang="en-US" dirty="0"/>
              <a:t>in Sports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8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07-23 at 8.54.49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802" y="265246"/>
            <a:ext cx="9833141" cy="5242398"/>
          </a:xfrm>
        </p:spPr>
      </p:pic>
    </p:spTree>
    <p:extLst>
      <p:ext uri="{BB962C8B-B14F-4D97-AF65-F5344CB8AC3E}">
        <p14:creationId xmlns:p14="http://schemas.microsoft.com/office/powerpoint/2010/main" val="20292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Goals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Continue nurturing talents and expanding our influence.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064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1481</TotalTime>
  <Words>168</Words>
  <Application>Microsoft Office PowerPoint</Application>
  <PresentationFormat>Widescreen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Rockwell</vt:lpstr>
      <vt:lpstr>Gallery</vt:lpstr>
      <vt:lpstr>Our Achievements Through Talents</vt:lpstr>
      <vt:lpstr>Music Achievement  Church Instrumentalists and Pianists </vt:lpstr>
      <vt:lpstr>Nurtured Gospel Artists   </vt:lpstr>
      <vt:lpstr>Youth Engagement and Outreach  Reaching Youth and Children THROUGH MUSIC</vt:lpstr>
      <vt:lpstr>Global Reach  Social Media Impact  </vt:lpstr>
      <vt:lpstr>PowerPoint Presentation</vt:lpstr>
      <vt:lpstr>Sports Achievements</vt:lpstr>
      <vt:lpstr>PowerPoint Presentation</vt:lpstr>
      <vt:lpstr>Future Goals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Achievements Through Talents</dc:title>
  <dc:creator>X1 YOGA</dc:creator>
  <cp:lastModifiedBy>X1 YOGA</cp:lastModifiedBy>
  <cp:revision>12</cp:revision>
  <dcterms:created xsi:type="dcterms:W3CDTF">2024-07-23T06:13:22Z</dcterms:created>
  <dcterms:modified xsi:type="dcterms:W3CDTF">2024-07-24T07:02:20Z</dcterms:modified>
</cp:coreProperties>
</file>